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Default Extension="jpeg" ContentType="image/jpeg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gif" ContentType="image/gif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9" r:id="rId3"/>
    <p:sldId id="260" r:id="rId4"/>
    <p:sldId id="289" r:id="rId5"/>
    <p:sldId id="261" r:id="rId6"/>
    <p:sldId id="262" r:id="rId7"/>
    <p:sldId id="263" r:id="rId8"/>
    <p:sldId id="270" r:id="rId9"/>
    <p:sldId id="271" r:id="rId10"/>
    <p:sldId id="272" r:id="rId11"/>
    <p:sldId id="264" r:id="rId12"/>
    <p:sldId id="265" r:id="rId13"/>
    <p:sldId id="266" r:id="rId14"/>
    <p:sldId id="268" r:id="rId15"/>
    <p:sldId id="269" r:id="rId16"/>
    <p:sldId id="273" r:id="rId17"/>
    <p:sldId id="276" r:id="rId18"/>
    <p:sldId id="274" r:id="rId19"/>
    <p:sldId id="275" r:id="rId20"/>
    <p:sldId id="277" r:id="rId21"/>
    <p:sldId id="257" r:id="rId22"/>
    <p:sldId id="258" r:id="rId23"/>
    <p:sldId id="290" r:id="rId24"/>
    <p:sldId id="267" r:id="rId25"/>
    <p:sldId id="284" r:id="rId26"/>
    <p:sldId id="285" r:id="rId27"/>
    <p:sldId id="286" r:id="rId28"/>
    <p:sldId id="287" r:id="rId29"/>
    <p:sldId id="278" r:id="rId30"/>
    <p:sldId id="279" r:id="rId31"/>
    <p:sldId id="280" r:id="rId32"/>
    <p:sldId id="281" r:id="rId33"/>
    <p:sldId id="282" r:id="rId34"/>
    <p:sldId id="283" r:id="rId35"/>
    <p:sldId id="288" r:id="rId36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7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C254C4-CA88-544E-BFC0-7495C3AA4099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9FEF5-959E-E743-A959-2ED598C949A5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Une parodie, est-elle sérieuse ou pas?</a:t>
            </a:r>
          </a:p>
          <a:p>
            <a:r>
              <a:rPr lang="fr-FR" dirty="0" err="1" smtClean="0"/>
              <a:t>Moussier</a:t>
            </a:r>
            <a:r>
              <a:rPr lang="fr-FR" baseline="0" dirty="0" smtClean="0"/>
              <a:t> Tombola</a:t>
            </a:r>
            <a:r>
              <a:rPr lang="fr-FR" dirty="0" smtClean="0"/>
              <a:t> se moque des danses qui sont très difficiles à faire:</a:t>
            </a:r>
          </a:p>
          <a:p>
            <a:pPr lvl="1"/>
            <a:r>
              <a:rPr lang="fr-FR" dirty="0" smtClean="0"/>
              <a:t>Le </a:t>
            </a:r>
            <a:r>
              <a:rPr lang="fr-FR" dirty="0" err="1" smtClean="0"/>
              <a:t>logobi</a:t>
            </a:r>
            <a:endParaRPr lang="fr-FR" dirty="0" smtClean="0"/>
          </a:p>
          <a:p>
            <a:pPr lvl="1"/>
            <a:r>
              <a:rPr lang="fr-FR" dirty="0" smtClean="0"/>
              <a:t>Le </a:t>
            </a:r>
            <a:r>
              <a:rPr lang="fr-FR" dirty="0" err="1" smtClean="0"/>
              <a:t>khudura</a:t>
            </a:r>
            <a:endParaRPr lang="fr-FR" dirty="0" smtClean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9FEF5-959E-E743-A959-2ED598C949A5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>
            <a:alphaModFix amt="29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D282D-57F7-3540-A124-0F8658BD88E5}" type="datetimeFigureOut">
              <a:rPr lang="fr-FR" smtClean="0"/>
              <a:pPr/>
              <a:t>11/4/11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CA170-8B07-9845-ADB7-4AAB732ADC9D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9.jpeg"/><Relationship Id="rId3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eg"/><Relationship Id="rId3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eg"/><Relationship Id="rId3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jpeg"/><Relationship Id="rId3" Type="http://schemas.openxmlformats.org/officeDocument/2006/relationships/image" Target="../media/image3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23.jpeg"/><Relationship Id="rId5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sz="7000" b="1" dirty="0" smtClean="0"/>
              <a:t>Le </a:t>
            </a:r>
            <a:r>
              <a:rPr lang="fr-FR" sz="7000" b="1" dirty="0" err="1" smtClean="0"/>
              <a:t>Logobitombo</a:t>
            </a:r>
            <a:endParaRPr lang="fr-FR" sz="7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b="1" dirty="0" smtClean="0">
                <a:solidFill>
                  <a:schemeClr val="tx1"/>
                </a:solidFill>
              </a:rPr>
              <a:t>d</a:t>
            </a:r>
            <a:r>
              <a:rPr lang="fr-FR" b="1" smtClean="0">
                <a:solidFill>
                  <a:schemeClr val="tx1"/>
                </a:solidFill>
              </a:rPr>
              <a:t>e </a:t>
            </a:r>
            <a:r>
              <a:rPr lang="fr-FR" b="1" dirty="0" err="1" smtClean="0">
                <a:solidFill>
                  <a:schemeClr val="tx1"/>
                </a:solidFill>
              </a:rPr>
              <a:t>Moussier</a:t>
            </a:r>
            <a:r>
              <a:rPr lang="fr-FR" b="1" dirty="0" smtClean="0">
                <a:solidFill>
                  <a:schemeClr val="tx1"/>
                </a:solidFill>
              </a:rPr>
              <a:t> Tombola</a:t>
            </a:r>
            <a:endParaRPr lang="fr-F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tombola… et un M. Tombola!</a:t>
            </a:r>
            <a:endParaRPr lang="fr-FR" dirty="0"/>
          </a:p>
        </p:txBody>
      </p:sp>
      <p:pic>
        <p:nvPicPr>
          <p:cNvPr id="24" name="Picture 23" descr="5FD95-tombol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206" y="1846028"/>
            <a:ext cx="3655884" cy="3999599"/>
          </a:xfrm>
          <a:prstGeom prst="rect">
            <a:avLst/>
          </a:prstGeom>
        </p:spPr>
      </p:pic>
      <p:pic>
        <p:nvPicPr>
          <p:cNvPr id="25" name="Picture 24" descr="excuses-de-moussier-tombola-pour-amandine-du-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529" y="2488869"/>
            <a:ext cx="3537668" cy="2948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Le </a:t>
            </a:r>
            <a:r>
              <a:rPr lang="fr-FR" b="1" dirty="0" err="1" smtClean="0"/>
              <a:t>Logobitombo</a:t>
            </a:r>
            <a:r>
              <a:rPr lang="fr-FR" b="1" dirty="0" smtClean="0"/>
              <a:t> est une parodie de la danse le </a:t>
            </a:r>
            <a:r>
              <a:rPr lang="fr-FR" b="1" dirty="0" err="1" smtClean="0"/>
              <a:t>logobi</a:t>
            </a:r>
            <a:endParaRPr lang="fr-FR" b="1" dirty="0"/>
          </a:p>
        </p:txBody>
      </p:sp>
      <p:pic>
        <p:nvPicPr>
          <p:cNvPr id="5" name="Content Placeholder 4" descr="2ctnv_480x270_zhnta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49616" b="-49616"/>
          <a:stretch>
            <a:fillRect/>
          </a:stretch>
        </p:blipFill>
        <p:spPr/>
      </p:pic>
      <p:pic>
        <p:nvPicPr>
          <p:cNvPr id="6" name="Content Placeholder 5" descr="images.jpe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 t="-24808" b="-2480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… qui est très compliquée</a:t>
            </a:r>
            <a:endParaRPr lang="fr-FR" b="1" dirty="0"/>
          </a:p>
        </p:txBody>
      </p:sp>
      <p:pic>
        <p:nvPicPr>
          <p:cNvPr id="5" name="Content Placeholder 4" descr="logobi-gt-la-puissance-bonus-edition-111310212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6034" b="-6034"/>
          <a:stretch>
            <a:fillRect/>
          </a:stretch>
        </p:blipFill>
        <p:spPr/>
      </p:pic>
      <p:pic>
        <p:nvPicPr>
          <p:cNvPr id="6" name="Content Placeholder 5" descr="logobi1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34051" b="-3405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… et difficile à faire</a:t>
            </a:r>
            <a:endParaRPr lang="fr-FR" b="1" dirty="0"/>
          </a:p>
        </p:txBody>
      </p:sp>
      <p:pic>
        <p:nvPicPr>
          <p:cNvPr id="5" name="Content Placeholder 4" descr="logobi21-380x265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30350" b="-30350"/>
          <a:stretch>
            <a:fillRect/>
          </a:stretch>
        </p:blipFill>
        <p:spPr/>
      </p:pic>
      <p:pic>
        <p:nvPicPr>
          <p:cNvPr id="6" name="Content Placeholder 5" descr="Logobi web small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6034" b="-603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7404"/>
          </a:xfrm>
        </p:spPr>
        <p:txBody>
          <a:bodyPr>
            <a:normAutofit/>
          </a:bodyPr>
          <a:lstStyle/>
          <a:p>
            <a:r>
              <a:rPr lang="fr-FR" b="1" dirty="0" smtClean="0"/>
              <a:t>Mais le </a:t>
            </a:r>
            <a:r>
              <a:rPr lang="fr-FR" b="1" dirty="0" err="1" smtClean="0"/>
              <a:t>logobitombo</a:t>
            </a:r>
            <a:r>
              <a:rPr lang="fr-FR" b="1" dirty="0" smtClean="0"/>
              <a:t> est FACILE… </a:t>
            </a:r>
            <a:br>
              <a:rPr lang="fr-FR" b="1" dirty="0" smtClean="0"/>
            </a:br>
            <a:r>
              <a:rPr lang="fr-FR" b="1" dirty="0" smtClean="0"/>
              <a:t>et amusant!</a:t>
            </a:r>
            <a:endParaRPr lang="fr-FR" b="1" dirty="0"/>
          </a:p>
        </p:txBody>
      </p:sp>
      <p:pic>
        <p:nvPicPr>
          <p:cNvPr id="8" name="Content Placeholder 7" descr="32718110-jpeg_preview_medium.jpg"/>
          <p:cNvPicPr>
            <a:picLocks noGrp="1" noChangeAspect="1"/>
          </p:cNvPicPr>
          <p:nvPr>
            <p:ph idx="1"/>
          </p:nvPr>
        </p:nvPicPr>
        <p:blipFill>
          <a:blip r:embed="rId2"/>
          <a:srcRect l="-23414" r="-23414"/>
          <a:stretch>
            <a:fillRect/>
          </a:stretch>
        </p:blipFill>
        <p:spPr>
          <a:xfrm>
            <a:off x="457200" y="1922463"/>
            <a:ext cx="8229600" cy="4203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2085199"/>
          </a:xfrm>
        </p:spPr>
        <p:txBody>
          <a:bodyPr>
            <a:normAutofit/>
          </a:bodyPr>
          <a:lstStyle/>
          <a:p>
            <a:r>
              <a:rPr lang="fr-FR" b="1" dirty="0" smtClean="0"/>
              <a:t>La version officielle sur </a:t>
            </a:r>
            <a:r>
              <a:rPr lang="fr-FR" b="1" dirty="0" err="1" smtClean="0"/>
              <a:t>youtube</a:t>
            </a:r>
            <a:r>
              <a:rPr lang="fr-FR" b="1" dirty="0" smtClean="0"/>
              <a:t> a 4.361.199 visites!</a:t>
            </a:r>
            <a:endParaRPr lang="fr-FR" b="1" dirty="0"/>
          </a:p>
        </p:txBody>
      </p:sp>
      <p:pic>
        <p:nvPicPr>
          <p:cNvPr id="6" name="Content Placeholder 5" descr="i-love-logobitombo-131522850053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7278" r="-27278"/>
          <a:stretch>
            <a:fillRect/>
          </a:stretch>
        </p:blipFill>
        <p:spPr>
          <a:xfrm>
            <a:off x="965200" y="2224149"/>
            <a:ext cx="7095067" cy="39020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Le </a:t>
            </a:r>
            <a:r>
              <a:rPr lang="fr-FR" b="1" dirty="0" err="1" smtClean="0"/>
              <a:t>logobitombo</a:t>
            </a:r>
            <a:r>
              <a:rPr lang="fr-FR" b="1" dirty="0" smtClean="0"/>
              <a:t> fait fureur en France depuis juin 2011</a:t>
            </a:r>
            <a:endParaRPr lang="fr-FR" b="1" dirty="0"/>
          </a:p>
        </p:txBody>
      </p:sp>
      <p:pic>
        <p:nvPicPr>
          <p:cNvPr id="5" name="Content Placeholder 4" descr="9733-flashmob-9733-logobitombo-9733-village-t-L-FjALjG-175x13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7537" r="-17537"/>
          <a:stretch>
            <a:fillRect/>
          </a:stretch>
        </p:blipFill>
        <p:spPr>
          <a:xfrm>
            <a:off x="457200" y="1600200"/>
            <a:ext cx="4048871" cy="2226723"/>
          </a:xfrm>
        </p:spPr>
      </p:pic>
      <p:pic>
        <p:nvPicPr>
          <p:cNvPr id="6" name="Picture 5" descr="flash-mob-personnes-dansent-le-logobitombo-1362011152629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120" y="1600200"/>
            <a:ext cx="3665543" cy="2758440"/>
          </a:xfrm>
          <a:prstGeom prst="rect">
            <a:avLst/>
          </a:prstGeom>
        </p:spPr>
      </p:pic>
      <p:pic>
        <p:nvPicPr>
          <p:cNvPr id="8" name="Picture 7" descr="photo_354221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155" y="3826923"/>
            <a:ext cx="4129929" cy="2742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57362"/>
          </a:xfrm>
        </p:spPr>
        <p:txBody>
          <a:bodyPr>
            <a:noAutofit/>
          </a:bodyPr>
          <a:lstStyle/>
          <a:p>
            <a:r>
              <a:rPr lang="fr-FR" sz="5700" b="1" dirty="0" smtClean="0"/>
              <a:t>Début de la chanson: Applaudissez</a:t>
            </a:r>
            <a:endParaRPr lang="fr-FR" sz="5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32000"/>
            <a:ext cx="4038600" cy="4094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sz="4200" dirty="0" smtClean="0"/>
              <a:t>Hey ! Salam </a:t>
            </a:r>
          </a:p>
          <a:p>
            <a:pPr>
              <a:buNone/>
            </a:pPr>
            <a:r>
              <a:rPr lang="fr-FR" sz="4200" dirty="0" err="1" smtClean="0"/>
              <a:t>Aléikoum</a:t>
            </a:r>
            <a:r>
              <a:rPr lang="fr-FR" sz="4200" dirty="0" smtClean="0"/>
              <a:t>! </a:t>
            </a:r>
          </a:p>
          <a:p>
            <a:pPr>
              <a:buNone/>
            </a:pPr>
            <a:r>
              <a:rPr lang="fr-FR" sz="4200" dirty="0" smtClean="0"/>
              <a:t>Ici c'est </a:t>
            </a:r>
          </a:p>
          <a:p>
            <a:pPr>
              <a:buNone/>
            </a:pPr>
            <a:r>
              <a:rPr lang="fr-FR" sz="4200" dirty="0" err="1" smtClean="0"/>
              <a:t>Moussier</a:t>
            </a:r>
            <a:endParaRPr lang="fr-FR" sz="4200" dirty="0" smtClean="0"/>
          </a:p>
          <a:p>
            <a:pPr>
              <a:buNone/>
            </a:pPr>
            <a:r>
              <a:rPr lang="fr-FR" sz="4200" dirty="0" smtClean="0"/>
              <a:t>Tombola</a:t>
            </a:r>
            <a:endParaRPr lang="fr-FR" sz="4200" dirty="0"/>
          </a:p>
        </p:txBody>
      </p:sp>
      <p:pic>
        <p:nvPicPr>
          <p:cNvPr id="7" name="Content Placeholder 6" descr="ID6869181_tombola_p_154218_H3E0C1_0.JPG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34051" b="-34051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Danser est difficile…</a:t>
            </a:r>
            <a:endParaRPr lang="fr-F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« </a:t>
            </a:r>
            <a:r>
              <a:rPr lang="fr-FR" sz="3900" dirty="0" smtClean="0"/>
              <a:t>En boite de nuit, tu es toujours assis </a:t>
            </a:r>
            <a:br>
              <a:rPr lang="fr-FR" sz="3900" dirty="0" smtClean="0"/>
            </a:br>
            <a:r>
              <a:rPr lang="fr-FR" sz="3900" dirty="0" smtClean="0"/>
              <a:t>Tu sais pas danser le </a:t>
            </a:r>
            <a:r>
              <a:rPr lang="fr-FR" sz="3900" dirty="0" err="1" smtClean="0"/>
              <a:t>logobi</a:t>
            </a:r>
            <a:r>
              <a:rPr lang="fr-FR" sz="3900" dirty="0" smtClean="0"/>
              <a:t> ou la </a:t>
            </a:r>
            <a:r>
              <a:rPr lang="fr-FR" sz="3900" dirty="0" err="1" smtClean="0"/>
              <a:t>tchiriri</a:t>
            </a:r>
            <a:r>
              <a:rPr lang="fr-FR" sz="3900" dirty="0" smtClean="0"/>
              <a:t> »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pic>
        <p:nvPicPr>
          <p:cNvPr id="6" name="Content Placeholder 5" descr="79c98f5f.g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13675" r="-1367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Mais le </a:t>
            </a:r>
            <a:r>
              <a:rPr lang="fr-FR" b="1" dirty="0" err="1" smtClean="0"/>
              <a:t>logobitombo</a:t>
            </a:r>
            <a:r>
              <a:rPr lang="fr-FR" b="1" dirty="0" smtClean="0"/>
              <a:t> est facile!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fr-FR" sz="4000" dirty="0" smtClean="0"/>
              <a:t>   « C'est pas grave! </a:t>
            </a:r>
          </a:p>
          <a:p>
            <a:pPr>
              <a:buNone/>
            </a:pPr>
            <a:r>
              <a:rPr lang="fr-FR" sz="4000" dirty="0" smtClean="0"/>
              <a:t>   Celle-là c'est   pour toi! » </a:t>
            </a:r>
          </a:p>
          <a:p>
            <a:endParaRPr lang="fr-FR" dirty="0"/>
          </a:p>
        </p:txBody>
      </p:sp>
      <p:pic>
        <p:nvPicPr>
          <p:cNvPr id="5" name="Content Placeholder 4" descr="flashmob-climat-paris--L-1-175x130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5430" b="-2543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err="1" smtClean="0"/>
              <a:t>Moussier</a:t>
            </a:r>
            <a:r>
              <a:rPr lang="fr-FR" b="1" dirty="0" smtClean="0"/>
              <a:t> Tombola, humoriste</a:t>
            </a:r>
            <a:endParaRPr lang="fr-FR" b="1" dirty="0"/>
          </a:p>
        </p:txBody>
      </p:sp>
      <p:pic>
        <p:nvPicPr>
          <p:cNvPr id="4" name="Content Placeholder 3" descr="276510_64250787596_936142870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86373" r="-8637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Vocabulaire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FR" dirty="0" smtClean="0"/>
              <a:t>Corde à sauter</a:t>
            </a:r>
          </a:p>
          <a:p>
            <a:endParaRPr lang="fr-FR" dirty="0"/>
          </a:p>
        </p:txBody>
      </p:sp>
      <p:pic>
        <p:nvPicPr>
          <p:cNvPr id="5" name="Content Placeholder 4" descr="019 Beaded Jump Rope-2T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034" b="-6034"/>
          <a:stretch>
            <a:fillRect/>
          </a:stretch>
        </p:blipFill>
        <p:spPr>
          <a:xfrm>
            <a:off x="457200" y="2074333"/>
            <a:ext cx="4038600" cy="4525963"/>
          </a:xfrm>
        </p:spPr>
      </p:pic>
      <p:pic>
        <p:nvPicPr>
          <p:cNvPr id="6" name="Picture 5" descr="28_chinese jump-rope dog!!!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284" y="2726266"/>
            <a:ext cx="4024735" cy="2709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900" b="1" dirty="0" smtClean="0"/>
              <a:t>Corde à sauter</a:t>
            </a:r>
            <a:endParaRPr lang="fr-FR" sz="3900" b="1" dirty="0"/>
          </a:p>
        </p:txBody>
      </p:sp>
      <p:pic>
        <p:nvPicPr>
          <p:cNvPr id="6" name="Content Placeholder 5" descr="Moussier-Tombola-Logobitombo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-9405" b="-9405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fr-FR" sz="2300" b="1" dirty="0" smtClean="0"/>
              <a:t>Gauche, droite, gauche, droite, droite (x2)</a:t>
            </a:r>
            <a:endParaRPr lang="fr-FR" sz="23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600" dirty="0" smtClean="0"/>
              <a:t>Doucement</a:t>
            </a:r>
            <a:endParaRPr lang="fr-FR" sz="4600" dirty="0"/>
          </a:p>
        </p:txBody>
      </p:sp>
      <p:pic>
        <p:nvPicPr>
          <p:cNvPr id="7" name="Content Placeholder 6" descr="3011450509_1_3_eoKDiNtF.jpg"/>
          <p:cNvPicPr>
            <a:picLocks noGrp="1" noChangeAspect="1"/>
          </p:cNvPicPr>
          <p:nvPr>
            <p:ph idx="1"/>
          </p:nvPr>
        </p:nvPicPr>
        <p:blipFill>
          <a:blip r:embed="rId2"/>
          <a:srcRect t="-53436" b="-53436"/>
          <a:stretch>
            <a:fillRect/>
          </a:stretch>
        </p:blipFill>
        <p:spPr>
          <a:xfrm>
            <a:off x="2869409" y="0"/>
            <a:ext cx="6069906" cy="6950232"/>
          </a:xfrm>
        </p:spPr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FR" sz="3500" dirty="0" smtClean="0"/>
              <a:t>À gauche, </a:t>
            </a:r>
          </a:p>
          <a:p>
            <a:r>
              <a:rPr lang="fr-FR" sz="3500" dirty="0" smtClean="0"/>
              <a:t>puis à droite</a:t>
            </a:r>
            <a:endParaRPr lang="fr-FR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Position 1,2</a:t>
            </a:r>
            <a:br>
              <a:rPr lang="fr-FR" dirty="0" smtClean="0"/>
            </a:br>
            <a:r>
              <a:rPr lang="fr-FR" dirty="0" smtClean="0"/>
              <a:t>C’est bon ça!</a:t>
            </a:r>
            <a:endParaRPr lang="fr-FR" dirty="0"/>
          </a:p>
        </p:txBody>
      </p:sp>
      <p:pic>
        <p:nvPicPr>
          <p:cNvPr id="6" name="Picture 5" descr="moussier-tombola-logobitombo_34swt_1kprg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67" y="1714499"/>
            <a:ext cx="7956785" cy="44756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Mitraillette</a:t>
            </a:r>
            <a:endParaRPr lang="fr-FR" b="1" dirty="0"/>
          </a:p>
        </p:txBody>
      </p:sp>
      <p:pic>
        <p:nvPicPr>
          <p:cNvPr id="7" name="Content Placeholder 6" descr="mitraillette-allemande-mp40-thumb4571978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33633" b="-33633"/>
          <a:stretch>
            <a:fillRect/>
          </a:stretch>
        </p:blipFill>
        <p:spPr/>
      </p:pic>
      <p:pic>
        <p:nvPicPr>
          <p:cNvPr id="8" name="Content Placeholder 7" descr="27371986-jpeg_preview_medium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-24712" b="-2471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934" y="1435100"/>
            <a:ext cx="6891866" cy="51689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Mitraillette à droite, mitraillette à gauche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 smtClean="0"/>
              <a:t>Sean (de) Paul</a:t>
            </a:r>
            <a:endParaRPr lang="fr-FR" b="1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fr-FR" sz="4000" dirty="0" smtClean="0"/>
              <a:t>Hé</a:t>
            </a:r>
            <a:endParaRPr lang="fr-FR" sz="4000" dirty="0"/>
          </a:p>
        </p:txBody>
      </p:sp>
      <p:pic>
        <p:nvPicPr>
          <p:cNvPr id="17" name="Content Placeholder 16" descr="267903-nantes-grande-flash-mob-sur-le-logobitombo-de-moussier-tombola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3583" b="-23583"/>
          <a:stretch>
            <a:fillRect/>
          </a:stretch>
        </p:blipFill>
        <p:spPr>
          <a:xfrm>
            <a:off x="812800" y="2174875"/>
            <a:ext cx="3684588" cy="3603513"/>
          </a:xfrm>
        </p:spPr>
      </p:pic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 smtClean="0"/>
              <a:t>Sean de Paul (x3)</a:t>
            </a:r>
            <a:endParaRPr lang="fr-FR" dirty="0"/>
          </a:p>
        </p:txBody>
      </p:sp>
      <p:pic>
        <p:nvPicPr>
          <p:cNvPr id="18" name="Content Placeholder 17" descr="245939_142193535868330_142164362537914_2404_1293_t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-15174" b="-15174"/>
          <a:stretch>
            <a:fillRect/>
          </a:stretch>
        </p:blipFill>
        <p:spPr>
          <a:xfrm>
            <a:off x="4927600" y="2174875"/>
            <a:ext cx="3759200" cy="36750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oussier-tombola-25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733" y="482598"/>
            <a:ext cx="3962400" cy="5943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« Ti es content »</a:t>
            </a:r>
            <a:endParaRPr lang="fr-FR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Jambes croisé, un deux</a:t>
            </a:r>
            <a:endParaRPr lang="fr-FR" dirty="0"/>
          </a:p>
        </p:txBody>
      </p:sp>
      <p:pic>
        <p:nvPicPr>
          <p:cNvPr id="7" name="Content Placeholder 6" descr="32718110-jpeg_preview_medium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5200" b="-15200"/>
          <a:stretch>
            <a:fillRect/>
          </a:stretch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fr-FR" dirty="0" smtClean="0"/>
              <a:t>Bras en bas 1,2; bras en haut 1,2</a:t>
            </a:r>
            <a:endParaRPr lang="fr-FR" dirty="0"/>
          </a:p>
        </p:txBody>
      </p:sp>
      <p:pic>
        <p:nvPicPr>
          <p:cNvPr id="8" name="Content Placeholder 7" descr="354482-193438-jpg_227169_434x276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 t="-26863" b="-2686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>
                <a:latin typeface="Wingdings"/>
                <a:ea typeface="Wingdings"/>
                <a:cs typeface="Wingdings"/>
              </a:rPr>
              <a:t></a:t>
            </a:r>
            <a:r>
              <a:rPr lang="fr-FR" dirty="0" err="1" smtClean="0"/>
              <a:t>Si</a:t>
            </a:r>
            <a:r>
              <a:rPr lang="fr-FR" dirty="0" smtClean="0"/>
              <a:t> tu sais pas danser …le </a:t>
            </a:r>
            <a:r>
              <a:rPr lang="fr-FR" dirty="0" err="1" smtClean="0"/>
              <a:t>logobi</a:t>
            </a:r>
            <a:r>
              <a:rPr lang="fr-FR" dirty="0" err="1" smtClean="0">
                <a:latin typeface="Wingdings"/>
                <a:ea typeface="Wingdings"/>
                <a:cs typeface="Wingdings"/>
              </a:rPr>
              <a:t>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Comme le </a:t>
            </a:r>
            <a:r>
              <a:rPr lang="fr-FR" dirty="0" err="1" smtClean="0"/>
              <a:t>macarena</a:t>
            </a:r>
            <a:endParaRPr lang="fr-FR" dirty="0" smtClean="0"/>
          </a:p>
          <a:p>
            <a:pPr>
              <a:buNone/>
            </a:pPr>
            <a:endParaRPr lang="fr-FR" dirty="0"/>
          </a:p>
        </p:txBody>
      </p:sp>
      <p:pic>
        <p:nvPicPr>
          <p:cNvPr id="5" name="Content Placeholder 4" descr="moussier200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6315" b="-6315"/>
          <a:stretch>
            <a:fillRect/>
          </a:stretch>
        </p:blipFill>
        <p:spPr>
          <a:xfrm>
            <a:off x="4495800" y="1959504"/>
            <a:ext cx="4038600" cy="4525963"/>
          </a:xfrm>
        </p:spPr>
      </p:pic>
      <p:pic>
        <p:nvPicPr>
          <p:cNvPr id="6" name="Picture 5" descr="macaren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932114"/>
            <a:ext cx="3692091" cy="2435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Impossible de trouver son vrai nom!</a:t>
            </a:r>
            <a:endParaRPr lang="fr-FR" b="1" dirty="0"/>
          </a:p>
        </p:txBody>
      </p:sp>
      <p:pic>
        <p:nvPicPr>
          <p:cNvPr id="6" name="Content Placeholder 5" descr="Bio-MoussierTombola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48547" b="-48547"/>
          <a:stretch>
            <a:fillRect/>
          </a:stretch>
        </p:blipFill>
        <p:spPr/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b="1" dirty="0" smtClean="0"/>
              <a:t>Comique assez connu depuis 2005 pour son « </a:t>
            </a:r>
            <a:r>
              <a:rPr lang="fr-FR" b="1" dirty="0" err="1" smtClean="0"/>
              <a:t>one-man</a:t>
            </a:r>
            <a:r>
              <a:rPr lang="fr-FR" b="1" dirty="0" smtClean="0"/>
              <a:t> show »</a:t>
            </a:r>
          </a:p>
          <a:p>
            <a:r>
              <a:rPr lang="fr-FR" b="1" dirty="0" smtClean="0"/>
              <a:t>Son slogan c’est « Bandé cosson»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Tombola va te montrer comment on le danse ici </a:t>
            </a:r>
            <a:r>
              <a:rPr lang="fr-FR" dirty="0" err="1" smtClean="0">
                <a:latin typeface="Wingdings"/>
                <a:ea typeface="Wingdings"/>
                <a:cs typeface="Wingdings"/>
              </a:rPr>
              <a:t></a:t>
            </a:r>
            <a:endParaRPr lang="fr-FR" dirty="0"/>
          </a:p>
        </p:txBody>
      </p:sp>
      <p:pic>
        <p:nvPicPr>
          <p:cNvPr id="6" name="Content Placeholder 5" descr="187819_205553892821527_5149135_n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Stop!</a:t>
            </a:r>
            <a:endParaRPr lang="fr-FR" b="1" dirty="0"/>
          </a:p>
        </p:txBody>
      </p:sp>
      <p:pic>
        <p:nvPicPr>
          <p:cNvPr id="4" name="Content Placeholder 3" descr="Flash-Mob-Logobitombo-Chaumont-27-Aout-2011-by-Or-Ganiz-1000-personnes-150x150.jpg"/>
          <p:cNvPicPr>
            <a:picLocks noGrp="1" noChangeAspect="1"/>
          </p:cNvPicPr>
          <p:nvPr>
            <p:ph idx="1"/>
          </p:nvPr>
        </p:nvPicPr>
        <p:blipFill>
          <a:blip r:embed="rId2"/>
          <a:srcRect l="-40915" r="-40915"/>
          <a:stretch>
            <a:fillRect/>
          </a:stretch>
        </p:blipFill>
        <p:spPr>
          <a:xfrm>
            <a:off x="-711200" y="1417638"/>
            <a:ext cx="6248400" cy="3436380"/>
          </a:xfrm>
        </p:spPr>
      </p:pic>
      <p:pic>
        <p:nvPicPr>
          <p:cNvPr id="5" name="Picture 4" descr="photo_354221_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764" y="2827867"/>
            <a:ext cx="5477235" cy="36372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Bandé cosson = Danse libre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Vous pouvez faire n’importe quoi!!!!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4" name="Picture 3" descr="moussier-tombola-logobitombo_3utiz_1neg5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2188632"/>
            <a:ext cx="6991586" cy="3932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Que veut dire « Ferme-la »?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4500" dirty="0" smtClean="0"/>
              <a:t>Ferme ta bouche.</a:t>
            </a:r>
          </a:p>
          <a:p>
            <a:r>
              <a:rPr lang="fr-FR" sz="4500" dirty="0" smtClean="0"/>
              <a:t>Ferme la porte.</a:t>
            </a:r>
          </a:p>
          <a:p>
            <a:r>
              <a:rPr lang="fr-FR" sz="4500" dirty="0" smtClean="0"/>
              <a:t>Fin de la chanson.</a:t>
            </a:r>
          </a:p>
          <a:p>
            <a:r>
              <a:rPr lang="fr-FR" sz="4500" dirty="0" smtClean="0"/>
              <a:t>Va travailler sur une ferme avec des animaux.</a:t>
            </a:r>
            <a:endParaRPr lang="fr-FR" sz="4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Oui, ferme la bouche!</a:t>
            </a:r>
            <a:endParaRPr lang="fr-FR" b="1" dirty="0"/>
          </a:p>
        </p:txBody>
      </p:sp>
      <p:pic>
        <p:nvPicPr>
          <p:cNvPr id="6" name="Content Placeholder 5" descr="images.jpg"/>
          <p:cNvPicPr>
            <a:picLocks noGrp="1" noChangeAspect="1"/>
          </p:cNvPicPr>
          <p:nvPr>
            <p:ph idx="1"/>
          </p:nvPr>
        </p:nvPicPr>
        <p:blipFill>
          <a:blip r:embed="rId2"/>
          <a:srcRect l="-70288" r="-70288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www.youtube.com/watch?v</a:t>
            </a:r>
            <a:r>
              <a:rPr lang="en-US" dirty="0" smtClean="0"/>
              <a:t>=fhCIDe92iKQ</a:t>
            </a:r>
            <a:br>
              <a:rPr lang="en-US" dirty="0" smtClean="0"/>
            </a:br>
            <a:endParaRPr lang="fr-FR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b="1" dirty="0" smtClean="0"/>
              <a:t>Alors, vous êtes prêts?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3500" b="1" dirty="0" smtClean="0"/>
              <a:t>Allons-y!</a:t>
            </a:r>
            <a:endParaRPr lang="fr-FR" sz="3500" b="1" dirty="0"/>
          </a:p>
        </p:txBody>
      </p:sp>
      <p:pic>
        <p:nvPicPr>
          <p:cNvPr id="4" name="Picture 3" descr="33847138-jpeg_preview_mediu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9689" y="1417638"/>
            <a:ext cx="2427111" cy="1820333"/>
          </a:xfrm>
          <a:prstGeom prst="rect">
            <a:avLst/>
          </a:prstGeom>
        </p:spPr>
      </p:pic>
      <p:pic>
        <p:nvPicPr>
          <p:cNvPr id="5" name="Picture 4" descr="659153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466" y="3519086"/>
            <a:ext cx="4436533" cy="2950294"/>
          </a:xfrm>
          <a:prstGeom prst="rect">
            <a:avLst/>
          </a:prstGeom>
        </p:spPr>
      </p:pic>
      <p:pic>
        <p:nvPicPr>
          <p:cNvPr id="6" name="Picture 5" descr="flashmob-climat-paris--L-1-175x1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5833" y="1998133"/>
            <a:ext cx="3037417" cy="2256367"/>
          </a:xfrm>
          <a:prstGeom prst="rect">
            <a:avLst/>
          </a:prstGeom>
        </p:spPr>
      </p:pic>
      <p:pic>
        <p:nvPicPr>
          <p:cNvPr id="7" name="Picture 6" descr="ID6869181_tombola_p_154218_H3E0C1_0.JP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032" y="3962400"/>
            <a:ext cx="3245645" cy="2163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Que veut dire bandé cosson en français standard?</a:t>
            </a:r>
            <a:endParaRPr lang="fr-FR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4500" dirty="0" smtClean="0"/>
              <a:t>Une variété de fromage?</a:t>
            </a:r>
          </a:p>
          <a:p>
            <a:r>
              <a:rPr lang="fr-FR" sz="4500" dirty="0" smtClean="0"/>
              <a:t>Les étudiants de français à</a:t>
            </a:r>
            <a:r>
              <a:rPr lang="fr-FR" sz="4500" dirty="0" smtClean="0"/>
              <a:t> </a:t>
            </a:r>
            <a:r>
              <a:rPr lang="fr-FR" sz="4500" dirty="0" err="1" smtClean="0"/>
              <a:t>Finneytown</a:t>
            </a:r>
            <a:r>
              <a:rPr lang="fr-FR" sz="4500" dirty="0" smtClean="0"/>
              <a:t>?</a:t>
            </a:r>
            <a:endParaRPr lang="fr-FR" sz="4500" dirty="0" smtClean="0"/>
          </a:p>
          <a:p>
            <a:r>
              <a:rPr lang="fr-FR" sz="4500" dirty="0" smtClean="0"/>
              <a:t>Un groupe de cochons?</a:t>
            </a:r>
          </a:p>
          <a:p>
            <a:r>
              <a:rPr lang="fr-FR" sz="4500" dirty="0" smtClean="0"/>
              <a:t>Une chanson populaire.</a:t>
            </a:r>
            <a:endParaRPr lang="fr-FR" sz="4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Avez-vous trouvé?</a:t>
            </a:r>
            <a:endParaRPr lang="fr-FR" b="1" dirty="0"/>
          </a:p>
        </p:txBody>
      </p:sp>
      <p:pic>
        <p:nvPicPr>
          <p:cNvPr id="5" name="Content Placeholder 4" descr="moussier2_s2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6034" b="-6034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b="1" dirty="0" smtClean="0"/>
              <a:t>OUI! Bande (ou groupe) de cochons!</a:t>
            </a:r>
          </a:p>
        </p:txBody>
      </p:sp>
      <p:pic>
        <p:nvPicPr>
          <p:cNvPr id="6" name="Picture 5" descr="coch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829" y="3014133"/>
            <a:ext cx="4034526" cy="2834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smtClean="0"/>
              <a:t>Décrivez le costume de </a:t>
            </a:r>
            <a:r>
              <a:rPr lang="fr-FR" b="1" dirty="0" err="1" smtClean="0"/>
              <a:t>Moussier</a:t>
            </a:r>
            <a:r>
              <a:rPr lang="fr-FR" b="1" dirty="0" smtClean="0"/>
              <a:t> Tombola.</a:t>
            </a:r>
            <a:endParaRPr lang="fr-FR" b="1" dirty="0"/>
          </a:p>
        </p:txBody>
      </p:sp>
      <p:pic>
        <p:nvPicPr>
          <p:cNvPr id="5" name="Content Placeholder 4" descr="10776.pn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-17593" r="-17593"/>
          <a:stretch>
            <a:fillRect/>
          </a:stretch>
        </p:blipFill>
        <p:spPr/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b="1" dirty="0" smtClean="0"/>
              <a:t>Il porte…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/>
              <a:t>Avez-vous trouvé?</a:t>
            </a:r>
            <a:endParaRPr lang="fr-FR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b="1" dirty="0" smtClean="0"/>
              <a:t>Oui, il porte </a:t>
            </a:r>
          </a:p>
          <a:p>
            <a:r>
              <a:rPr lang="fr-FR" b="1" dirty="0" smtClean="0"/>
              <a:t>des lunettes de soleil </a:t>
            </a:r>
          </a:p>
          <a:p>
            <a:r>
              <a:rPr lang="fr-FR" b="1" dirty="0" smtClean="0"/>
              <a:t>un tee-shirt </a:t>
            </a:r>
          </a:p>
          <a:p>
            <a:r>
              <a:rPr lang="fr-FR" b="1" dirty="0" smtClean="0"/>
              <a:t>un jean (ou un short en été) </a:t>
            </a:r>
          </a:p>
          <a:p>
            <a:r>
              <a:rPr lang="fr-FR" b="1" dirty="0" smtClean="0"/>
              <a:t>– et un chapeau/bonnet de Père (Papa) Noël</a:t>
            </a:r>
            <a:endParaRPr lang="fr-FR" b="1" dirty="0"/>
          </a:p>
        </p:txBody>
      </p:sp>
      <p:pic>
        <p:nvPicPr>
          <p:cNvPr id="7" name="Content Placeholder 6" descr="moussier3_s20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-6034" b="-603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5800" b="1" dirty="0" err="1" smtClean="0"/>
              <a:t>Moussier</a:t>
            </a:r>
            <a:r>
              <a:rPr lang="fr-FR" sz="5800" b="1" dirty="0" smtClean="0"/>
              <a:t> veut dire…</a:t>
            </a:r>
            <a:endParaRPr lang="fr-FR" sz="58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fr-FR" sz="4000" b="1" dirty="0" smtClean="0"/>
              <a:t>Répondez oui ou non:</a:t>
            </a:r>
          </a:p>
          <a:p>
            <a:r>
              <a:rPr lang="fr-FR" sz="4000" b="1" dirty="0" smtClean="0"/>
              <a:t>Mousse au chocolat</a:t>
            </a:r>
          </a:p>
          <a:p>
            <a:r>
              <a:rPr lang="fr-FR" sz="4000" b="1" dirty="0" smtClean="0"/>
              <a:t>C’est une version africaine du prénom « Marc »</a:t>
            </a:r>
          </a:p>
          <a:p>
            <a:r>
              <a:rPr lang="fr-FR" sz="4000" b="1" dirty="0" smtClean="0"/>
              <a:t>Quelqu’un qui vient de Madagascar</a:t>
            </a:r>
          </a:p>
          <a:p>
            <a:r>
              <a:rPr lang="fr-FR" sz="4000" b="1" dirty="0" smtClean="0"/>
              <a:t>Monsieur (avec un accent africain)</a:t>
            </a:r>
            <a:endParaRPr lang="fr-F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6600" b="1" dirty="0" smtClean="0"/>
              <a:t>Tombola veut dire …</a:t>
            </a:r>
            <a:endParaRPr lang="fr-FR" sz="6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fr-FR" sz="4200" b="1" dirty="0" smtClean="0"/>
              <a:t>Répondez oui ou non:</a:t>
            </a:r>
          </a:p>
          <a:p>
            <a:r>
              <a:rPr lang="fr-FR" sz="4200" b="1" dirty="0" smtClean="0"/>
              <a:t>Tomber</a:t>
            </a:r>
          </a:p>
          <a:p>
            <a:r>
              <a:rPr lang="fr-FR" sz="4200" b="1" dirty="0" smtClean="0"/>
              <a:t>Ton ton (la version familière d’oncle)</a:t>
            </a:r>
          </a:p>
          <a:p>
            <a:r>
              <a:rPr lang="fr-FR" sz="4200" b="1" dirty="0" smtClean="0"/>
              <a:t>Thomas</a:t>
            </a:r>
          </a:p>
          <a:p>
            <a:r>
              <a:rPr lang="fr-FR" sz="4200" b="1" dirty="0" smtClean="0"/>
              <a:t>Une loterie (</a:t>
            </a:r>
            <a:r>
              <a:rPr lang="fr-FR" sz="4200" b="1" dirty="0" err="1" smtClean="0"/>
              <a:t>lotto</a:t>
            </a:r>
            <a:r>
              <a:rPr lang="fr-FR" sz="4200" b="1" dirty="0" smtClean="0"/>
              <a:t>)</a:t>
            </a:r>
            <a:endParaRPr lang="fr-FR" sz="4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3433</TotalTime>
  <Words>517</Words>
  <Application>Microsoft Macintosh PowerPoint</Application>
  <PresentationFormat>On-screen Show (4:3)</PresentationFormat>
  <Paragraphs>87</Paragraphs>
  <Slides>35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Le Logobitombo</vt:lpstr>
      <vt:lpstr>Moussier Tombola, humoriste</vt:lpstr>
      <vt:lpstr>Impossible de trouver son vrai nom!</vt:lpstr>
      <vt:lpstr>Que veut dire bandé cosson en français standard?</vt:lpstr>
      <vt:lpstr>Avez-vous trouvé?</vt:lpstr>
      <vt:lpstr>Décrivez le costume de Moussier Tombola.</vt:lpstr>
      <vt:lpstr>Avez-vous trouvé?</vt:lpstr>
      <vt:lpstr>Moussier veut dire…</vt:lpstr>
      <vt:lpstr>Tombola veut dire …</vt:lpstr>
      <vt:lpstr>Une tombola… et un M. Tombola!</vt:lpstr>
      <vt:lpstr>Le Logobitombo est une parodie de la danse le logobi</vt:lpstr>
      <vt:lpstr>… qui est très compliquée</vt:lpstr>
      <vt:lpstr>… et difficile à faire</vt:lpstr>
      <vt:lpstr>Mais le logobitombo est FACILE…  et amusant!</vt:lpstr>
      <vt:lpstr>La version officielle sur youtube a 4.361.199 visites!</vt:lpstr>
      <vt:lpstr>Le logobitombo fait fureur en France depuis juin 2011</vt:lpstr>
      <vt:lpstr>Début de la chanson: Applaudissez</vt:lpstr>
      <vt:lpstr>Danser est difficile…</vt:lpstr>
      <vt:lpstr>Mais le logobitombo est facile!</vt:lpstr>
      <vt:lpstr>Vocabulaire</vt:lpstr>
      <vt:lpstr>Corde à sauter</vt:lpstr>
      <vt:lpstr>Doucement</vt:lpstr>
      <vt:lpstr>Position 1,2 C’est bon ça!</vt:lpstr>
      <vt:lpstr>Mitraillette</vt:lpstr>
      <vt:lpstr>Mitraillette à droite, mitraillette à gauche</vt:lpstr>
      <vt:lpstr>Sean (de) Paul</vt:lpstr>
      <vt:lpstr>Slide 27</vt:lpstr>
      <vt:lpstr>« Ti es content »</vt:lpstr>
      <vt:lpstr>Si tu sais pas danser …le logobi</vt:lpstr>
      <vt:lpstr>Tombola va te montrer comment on le danse ici </vt:lpstr>
      <vt:lpstr>Stop!</vt:lpstr>
      <vt:lpstr>Bandé cosson = Danse libre</vt:lpstr>
      <vt:lpstr>Que veut dire « Ferme-la »?</vt:lpstr>
      <vt:lpstr>Oui, ferme la bouche!</vt:lpstr>
      <vt:lpstr>http://www.youtube.com/watch?v=fhCIDe92iKQ </vt:lpstr>
    </vt:vector>
  </TitlesOfParts>
  <Company>Wright State Univ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Logobitombo</dc:title>
  <dc:creator>Kirsten Halling</dc:creator>
  <cp:lastModifiedBy>Sarah Shackelford</cp:lastModifiedBy>
  <cp:revision>49</cp:revision>
  <dcterms:created xsi:type="dcterms:W3CDTF">2011-11-04T11:47:44Z</dcterms:created>
  <dcterms:modified xsi:type="dcterms:W3CDTF">2011-11-04T11:52:22Z</dcterms:modified>
</cp:coreProperties>
</file>